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5" r:id="rId19"/>
    <p:sldId id="276" r:id="rId20"/>
    <p:sldId id="260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33" d="100"/>
          <a:sy n="33" d="100"/>
        </p:scale>
        <p:origin x="-1666" y="-10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D20538-E9E6-47A2-BF09-369EE913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8AA012-D68E-4534-BE60-E4AF41FEE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3BADDC-EA1A-45BC-82EE-0759639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1C25E4-F832-4D1B-AC10-B5B966F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5F7C0A-9D7F-4392-B8C3-00FFAE2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9273C4-10F1-4858-91AC-900A383D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CFD868-EEBA-49FE-A304-DC9AD1B35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FDBC6B-E5DB-4907-8001-568E74C6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B65053-F600-43E6-825C-C21DA63D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6CF8A3-CA94-42C9-9080-9B283EF1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A4E1AB2-4550-49E1-82E8-DEC0F61C8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A19DB89-65EC-4C52-873C-E582B1F52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CA4CAF-ABDB-4BEF-9219-B6981954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C231A0-6FB8-4449-8A9B-772C075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6DB72-BA92-40D8-8BA8-59C3715B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F9BDA4-5D65-41F0-8C7D-EEF55BA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363944-C759-4352-8300-2EE1CDA8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062EE5-D6F5-4815-A2F3-AA12AFE1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30648F-E7D7-40DB-A762-7C9A170F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2E70E-891D-4652-8604-59F3E5D4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76A41-E250-4578-9EA4-6688BBF7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1D0548-5DF7-452F-B517-F4F5C55EC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562067-B02E-4B4C-8361-57CD019A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949F86-1006-49C9-96F0-8EAC32C2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BFA21C-BD86-4E1B-BB83-3D2822D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CAE37B-83AD-4561-A1BD-3957ECB2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791429-E6E7-4460-903B-4F8BBEA8E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5AE3025-0F44-4C9C-B231-FB9D909AC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ACC97F2-E573-4AA8-9A7C-B6DF71C4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712825-5991-42B1-BD23-00DB1FD1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9424BEE-586F-4CDD-A187-7FB0647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7B5979-01C3-48CD-AA5F-822D963B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A42B9B-D8C5-44E8-BF3E-BA596678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64139A-6B07-4758-B6EF-A8617A88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AA0503-AF6C-4AD8-957B-DB022AE3D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6E429EB-899E-4885-89AD-7C766DF65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C8A550-C26E-4EF5-8201-77D5DA12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6B58C2E-D287-4E21-BF99-69A2FF9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128B5C3-1866-4939-9597-E5C738A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B947B9-0D77-4626-91F2-FC68DED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97064E1-BA3E-4A3B-874F-55B6A4C2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5D18DFA-3A29-43A7-9162-DAE5E31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0F49D1-CAA4-490E-899D-AC97748B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D056765-053D-42C4-AAAE-54D9DA03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4B9281F-C681-40A7-B568-EBD14A85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9A796F1-3F8A-4D1F-9229-4852ED95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C6F39-CD16-49EC-ABC9-22F5C59B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00EF9-3BF7-45FA-AE9C-3BDEC1EA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40CB25-A0C5-4AAE-BF12-5BAC9DEE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ACE944-8B52-413B-8757-A7BF026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169413-09A4-4A7B-A112-62198FB0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279C5C-2E33-423A-AA90-EBC604B4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50662F-5912-4C41-9FD7-3208C9F7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441147D-FB15-495B-A3DD-27F5BAC5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C9980A-A63B-4EEB-A4EA-519FF23A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EA34087-E607-4A61-B3EE-0F0BE4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2B8BC1-8CEE-46BF-9082-098D5D03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CDCD31-48BC-498B-A297-C24E355B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3">
                <a:lumMod val="5000"/>
                <a:lumOff val="95000"/>
              </a:schemeClr>
            </a:gs>
            <a:gs pos="54000">
              <a:schemeClr val="bg1">
                <a:alpha val="9000"/>
                <a:lumMod val="74000"/>
                <a:lumOff val="26000"/>
              </a:schemeClr>
            </a:gs>
            <a:gs pos="71000">
              <a:schemeClr val="bg1">
                <a:lumMod val="95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6779830-8920-4977-A679-635AF395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5FF502-AE3C-436B-8412-C12DF9CB9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EC8185-4883-48F4-A17B-F486E6C5D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5654-4221-471C-ACD1-24ECB670AEC3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7BD8E7-4D5E-4276-B930-8D7B4E28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348C17-6314-4F5D-AADA-94D96BC0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 (default broadcast)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127.0.0.0/8 (localhost)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/>
              <a:t>169.254.0.0/16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 (default broadcast)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127.0.0.0/8 (localhost)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169.254.0.0/16 (APIPA)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https://tools.ietf.org/html/rfc1918</a:t>
            </a:r>
            <a:endParaRPr lang="en-US" dirty="0" smtClean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u="sng" dirty="0" smtClean="0">
                <a:uFill>
                  <a:solidFill>
                    <a:srgbClr val="FF0000"/>
                  </a:solidFill>
                </a:uFill>
              </a:rPr>
              <a:t>10</a:t>
            </a:r>
            <a:r>
              <a:rPr lang="en-US" dirty="0" smtClean="0"/>
              <a:t>.0.0.0 /8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5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>
                <a:uFill>
                  <a:solidFill>
                    <a:srgbClr val="FF0000"/>
                  </a:solidFill>
                </a:uFill>
              </a:rPr>
              <a:t>172.16</a:t>
            </a:r>
            <a:r>
              <a:rPr lang="en-US" dirty="0" smtClean="0"/>
              <a:t>.0.0 /12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0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u="sng" dirty="0" smtClean="0">
                <a:uFill>
                  <a:solidFill>
                    <a:srgbClr val="FF0000"/>
                  </a:solidFill>
                </a:uFill>
              </a:rPr>
              <a:t>172.16</a:t>
            </a:r>
            <a:r>
              <a:rPr lang="en-US" dirty="0" smtClean="0"/>
              <a:t>.0.0 /12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5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u="sng" dirty="0" smtClean="0">
                <a:uFill>
                  <a:solidFill>
                    <a:srgbClr val="FF0000"/>
                  </a:solidFill>
                </a:uFill>
              </a:rPr>
              <a:t>172.16</a:t>
            </a:r>
            <a:r>
              <a:rPr lang="en-US" dirty="0" smtClean="0"/>
              <a:t>.0.0 /12    →    </a:t>
            </a:r>
            <a:r>
              <a:rPr lang="en-US" u="sng" dirty="0" smtClean="0">
                <a:uFill>
                  <a:solidFill>
                    <a:srgbClr val="FF0000"/>
                  </a:solidFill>
                </a:uFill>
              </a:rPr>
              <a:t>10101100.0001</a:t>
            </a:r>
            <a:r>
              <a:rPr lang="en-US" dirty="0" smtClean="0"/>
              <a:t>0000.00000000.00000000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52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>
                <a:uFill>
                  <a:solidFill>
                    <a:srgbClr val="FF0000"/>
                  </a:solidFill>
                </a:uFill>
              </a:rPr>
              <a:t>172.16</a:t>
            </a:r>
            <a:r>
              <a:rPr lang="en-US" dirty="0" smtClean="0"/>
              <a:t>.0.0 /12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192.168.0.0 /16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2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Public and Private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RFC 1918 </a:t>
            </a:r>
            <a:r>
              <a:rPr lang="en-US" dirty="0" smtClean="0"/>
              <a:t>defines three private network ranges:</a:t>
            </a:r>
          </a:p>
          <a:p>
            <a:endParaRPr lang="en-US" dirty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10.0.0.0 /8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>
                <a:uFill>
                  <a:solidFill>
                    <a:srgbClr val="FF0000"/>
                  </a:solidFill>
                </a:uFill>
              </a:rPr>
              <a:t>172.16</a:t>
            </a:r>
            <a:r>
              <a:rPr lang="en-US" dirty="0" smtClean="0"/>
              <a:t>.0.0 /12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u="sng" dirty="0" smtClean="0">
                <a:uFill>
                  <a:solidFill>
                    <a:srgbClr val="FF0000"/>
                  </a:solidFill>
                </a:uFill>
              </a:rPr>
              <a:t>192.168</a:t>
            </a:r>
            <a:r>
              <a:rPr lang="en-US" dirty="0" smtClean="0"/>
              <a:t>.0.0 /16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4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7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majstorovic\Desktop\Majstor Dunja\Udemmy\01 IP Subnetting - Zero to Hero v3\Section 2 - TCP-IP Addressing - DONEplusATHOME\4 NAT a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9" y="1626728"/>
            <a:ext cx="8130461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umajstorovic\Desktop\Majstor Dunja\Udemmy\01 IP Subnetting - Zero to Hero v3\Section 2 - TCP-IP Addressing - DONEplusATHOME\4 NAT b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2 - TCP-IP Addressing - DONEplusATHOME\4 NAT c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1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umajstorovic\Desktop\Majstor Dunja\Udemmy\01 IP Subnetting - Zero to Hero v3\Section 2 - TCP-IP Addressing - DONEplusATHOME\4 NAT d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umajstorovic\Desktop\Majstor Dunja\Udemmy\01 IP Subnetting - Zero to Hero v3\Section 2 - TCP-IP Addressing - DONEplusATHOME\4 NAT e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3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umajstorovic\Desktop\Majstor Dunja\Udemmy\01 IP Subnetting - Zero to Hero v3\Section 2 - TCP-IP Addressing - DONEplusATHOME\4 NAT g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umajstorovic\Desktop\Majstor Dunja\Udemmy\01 IP Subnetting - Zero to Hero v3\Section 2 - TCP-IP Addressing - DONEplusATHOME\4 NAT h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9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13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umajstorovic\Desktop\Majstor Dunja\Udemmy\01 IP Subnetting - Zero to Hero v3\Section 2 - TCP-IP Addressing - DONEplusATHOME\4 NAT i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2 - TCP-IP Addressing - DONEplusATHOME\4 NAT j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9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umajstorovic\Desktop\Majstor Dunja\Udemmy\01 IP Subnetting - Zero to Hero v3\Section 2 - TCP-IP Addressing - DONEplusATHOME\4 NAT k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5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7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2 - TCP-IP Addressing - DONEplusATHOME\4 NAT l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8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9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umajstorovic\Desktop\Majstor Dunja\Udemmy\01 IP Subnetting - Zero to Hero v3\Section 2 - TCP-IP Addressing - DONEplusATHOME\4 NAT m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7" y="1626728"/>
            <a:ext cx="8130463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umajstorovic\Desktop\Majstor Dunja\Udemmy\01 IP Subnetting - Zero to Hero v3\Section 2 - TCP-IP Addressing - DONEplusATHOME\4 NAT n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7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umajstorovic\Desktop\Majstor Dunja\Udemmy\01 IP Subnetting - Zero to Hero v3\Section 2 - TCP-IP Addressing - DONEplusATHOME\4 NAT o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7" y="1626728"/>
            <a:ext cx="8130462" cy="44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umajstorovic\Desktop\Majstor Dunja\Udemmy\01 IP Subnetting - Zero to Hero v3\Section 2 - TCP-IP Addressing - DONEplusATHOME\4 NAT p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67" y="1626728"/>
            <a:ext cx="8130462" cy="49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Network Address Translation (NAT)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1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5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9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5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 (default broadcast)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 (default broadcast)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127.0.0.0/8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Reserved IP Addresses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D1920F-13A4-474A-955C-6B4AE181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IP addresses can be used freely.</a:t>
            </a:r>
          </a:p>
          <a:p>
            <a:endParaRPr lang="en-US" dirty="0"/>
          </a:p>
          <a:p>
            <a:r>
              <a:rPr lang="en-US" dirty="0" smtClean="0"/>
              <a:t>Some IP addresses are reserved for specific use:</a:t>
            </a:r>
          </a:p>
          <a:p>
            <a:endParaRPr lang="en-US" sz="1050" dirty="0" smtClean="0"/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0.0.0.0 (default route)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255.255.255.255 (default broadcast)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 smtClean="0"/>
              <a:t>127.0.0.0/8 (localhost)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3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529</Words>
  <Application>Microsoft Office PowerPoint</Application>
  <PresentationFormat>Custom</PresentationFormat>
  <Paragraphs>125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IP Subnetting – Zero to Hero  Public and Private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Reserved IP Addresses</vt:lpstr>
      <vt:lpstr>Public and Private IP Addresses</vt:lpstr>
      <vt:lpstr>Public and Private IP Addresses</vt:lpstr>
      <vt:lpstr>Public and Private IP Addresses</vt:lpstr>
      <vt:lpstr>Public and Private IP Addresses</vt:lpstr>
      <vt:lpstr>Public and Private IP Addresses</vt:lpstr>
      <vt:lpstr>Public and Private IP Addresses</vt:lpstr>
      <vt:lpstr>Public and Private IP Addresses</vt:lpstr>
      <vt:lpstr>Public and Private IP Addresses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  <vt:lpstr>Network Address Translation (NAT)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Dunja Majstorovic</dc:creator>
  <cp:lastModifiedBy>Dunja Majstorovic</cp:lastModifiedBy>
  <cp:revision>25</cp:revision>
  <dcterms:created xsi:type="dcterms:W3CDTF">2018-08-25T17:51:56Z</dcterms:created>
  <dcterms:modified xsi:type="dcterms:W3CDTF">2018-10-05T08:28:27Z</dcterms:modified>
</cp:coreProperties>
</file>